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embeddedFontLst>
    <p:embeddedFont>
      <p:font typeface="Play" panose="020B0604020202020204" charset="0"/>
      <p:regular r:id="rId5"/>
      <p:bold r:id="rId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jBqLrLzQ2z5TBsR9xWLw8pDPi9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3e8c522fb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3e8c522fb3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33e8c522fb3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33c5b56be4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33c5b56be4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333c5b56be4_0_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g33e8c522fb3_0_0"/>
          <p:cNvPicPr preferRelativeResize="0"/>
          <p:nvPr/>
        </p:nvPicPr>
        <p:blipFill rotWithShape="1">
          <a:blip r:embed="rId3">
            <a:alphaModFix/>
          </a:blip>
          <a:srcRect l="4798"/>
          <a:stretch/>
        </p:blipFill>
        <p:spPr>
          <a:xfrm>
            <a:off x="8953" y="34682"/>
            <a:ext cx="1515037" cy="7865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0" name="Google Shape;90;g33e8c522fb3_0_0"/>
          <p:cNvCxnSpPr/>
          <p:nvPr/>
        </p:nvCxnSpPr>
        <p:spPr>
          <a:xfrm>
            <a:off x="0" y="916821"/>
            <a:ext cx="12192000" cy="12000"/>
          </a:xfrm>
          <a:prstGeom prst="straightConnector1">
            <a:avLst/>
          </a:prstGeom>
          <a:noFill/>
          <a:ln w="28575" cap="flat" cmpd="sng">
            <a:solidFill>
              <a:srgbClr val="005F6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1" name="Google Shape;91;g33e8c522fb3_0_0"/>
          <p:cNvSpPr txBox="1">
            <a:spLocks noGrp="1"/>
          </p:cNvSpPr>
          <p:nvPr>
            <p:ph type="ctrTitle" idx="4294967295"/>
          </p:nvPr>
        </p:nvSpPr>
        <p:spPr>
          <a:xfrm>
            <a:off x="1524010" y="-42437"/>
            <a:ext cx="91440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fr-FR">
                <a:latin typeface="Arial"/>
                <a:ea typeface="Arial"/>
                <a:cs typeface="Arial"/>
                <a:sym typeface="Arial"/>
              </a:rPr>
              <a:t>Thesis t</a:t>
            </a:r>
            <a:r>
              <a:rPr lang="fr-FR" sz="4400">
                <a:latin typeface="Arial"/>
                <a:ea typeface="Arial"/>
                <a:cs typeface="Arial"/>
                <a:sym typeface="Arial"/>
              </a:rPr>
              <a:t>itle</a:t>
            </a:r>
            <a:endParaRPr sz="4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g33e8c522fb3_0_0"/>
          <p:cNvSpPr txBox="1">
            <a:spLocks noGrp="1"/>
          </p:cNvSpPr>
          <p:nvPr>
            <p:ph type="subTitle" idx="4294967295"/>
          </p:nvPr>
        </p:nvSpPr>
        <p:spPr>
          <a:xfrm>
            <a:off x="143470" y="1047762"/>
            <a:ext cx="11743800" cy="62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F60"/>
              </a:buClr>
              <a:buSzPts val="3200"/>
              <a:buNone/>
            </a:pPr>
            <a:r>
              <a:rPr lang="fr-FR" sz="3200">
                <a:solidFill>
                  <a:srgbClr val="005F60"/>
                </a:solidFill>
                <a:latin typeface="Arial"/>
                <a:ea typeface="Arial"/>
                <a:cs typeface="Arial"/>
                <a:sym typeface="Arial"/>
              </a:rPr>
              <a:t>Subtitle</a:t>
            </a:r>
            <a:endParaRPr sz="2800">
              <a:solidFill>
                <a:srgbClr val="005F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g33e8c522fb3_0_0"/>
          <p:cNvSpPr txBox="1"/>
          <p:nvPr/>
        </p:nvSpPr>
        <p:spPr>
          <a:xfrm>
            <a:off x="265471" y="1818968"/>
            <a:ext cx="1071716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Google Shape;100;g333c5b56be4_0_12"/>
          <p:cNvCxnSpPr/>
          <p:nvPr/>
        </p:nvCxnSpPr>
        <p:spPr>
          <a:xfrm>
            <a:off x="0" y="836829"/>
            <a:ext cx="12192000" cy="12000"/>
          </a:xfrm>
          <a:prstGeom prst="straightConnector1">
            <a:avLst/>
          </a:prstGeom>
          <a:noFill/>
          <a:ln w="28575" cap="flat" cmpd="sng">
            <a:solidFill>
              <a:srgbClr val="005F60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08" name="Google Shape;108;g333c5b56be4_0_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7975" y="5334137"/>
            <a:ext cx="2366949" cy="116989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oupe 2">
            <a:extLst>
              <a:ext uri="{FF2B5EF4-FFF2-40B4-BE49-F238E27FC236}">
                <a16:creationId xmlns:a16="http://schemas.microsoft.com/office/drawing/2014/main" id="{351C596B-8F34-C746-4E08-FFAB94F0CCD2}"/>
              </a:ext>
            </a:extLst>
          </p:cNvPr>
          <p:cNvGrpSpPr/>
          <p:nvPr/>
        </p:nvGrpSpPr>
        <p:grpSpPr>
          <a:xfrm>
            <a:off x="0" y="4624700"/>
            <a:ext cx="12192000" cy="2538100"/>
            <a:chOff x="0" y="4624700"/>
            <a:chExt cx="12192000" cy="2538100"/>
          </a:xfrm>
        </p:grpSpPr>
        <p:pic>
          <p:nvPicPr>
            <p:cNvPr id="107" name="Google Shape;107;g333c5b56be4_0_12"/>
            <p:cNvPicPr preferRelativeResize="0"/>
            <p:nvPr/>
          </p:nvPicPr>
          <p:blipFill rotWithShape="1">
            <a:blip r:embed="rId4">
              <a:alphaModFix/>
            </a:blip>
            <a:srcRect l="16694" r="66409" b="24744"/>
            <a:stretch/>
          </p:blipFill>
          <p:spPr>
            <a:xfrm>
              <a:off x="1931094" y="4629967"/>
              <a:ext cx="1865302" cy="208103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9" name="Google Shape;109;g333c5b56be4_0_12"/>
            <p:cNvSpPr/>
            <p:nvPr/>
          </p:nvSpPr>
          <p:spPr>
            <a:xfrm>
              <a:off x="0" y="6488010"/>
              <a:ext cx="12192000" cy="500100"/>
            </a:xfrm>
            <a:prstGeom prst="rect">
              <a:avLst/>
            </a:prstGeom>
            <a:solidFill>
              <a:srgbClr val="005F6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10" name="Google Shape;110;g333c5b56be4_0_12"/>
            <p:cNvPicPr preferRelativeResize="0"/>
            <p:nvPr/>
          </p:nvPicPr>
          <p:blipFill rotWithShape="1">
            <a:blip r:embed="rId4">
              <a:alphaModFix/>
            </a:blip>
            <a:srcRect l="33746" r="50218" b="24744"/>
            <a:stretch/>
          </p:blipFill>
          <p:spPr>
            <a:xfrm>
              <a:off x="3996667" y="4629967"/>
              <a:ext cx="1770200" cy="208103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1" name="Google Shape;111;g333c5b56be4_0_12"/>
            <p:cNvPicPr preferRelativeResize="0"/>
            <p:nvPr/>
          </p:nvPicPr>
          <p:blipFill rotWithShape="1">
            <a:blip r:embed="rId4">
              <a:alphaModFix/>
            </a:blip>
            <a:srcRect l="59343" r="31495" b="24744"/>
            <a:stretch/>
          </p:blipFill>
          <p:spPr>
            <a:xfrm>
              <a:off x="6618643" y="4715567"/>
              <a:ext cx="1011301" cy="208103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2" name="Google Shape;112;g333c5b56be4_0_12"/>
            <p:cNvPicPr preferRelativeResize="0"/>
            <p:nvPr/>
          </p:nvPicPr>
          <p:blipFill rotWithShape="1">
            <a:blip r:embed="rId4">
              <a:alphaModFix/>
            </a:blip>
            <a:srcRect l="68226" t="16240" r="22613" b="8503"/>
            <a:stretch/>
          </p:blipFill>
          <p:spPr>
            <a:xfrm>
              <a:off x="7538266" y="5058933"/>
              <a:ext cx="1011301" cy="208103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3" name="Google Shape;113;g333c5b56be4_0_12"/>
            <p:cNvPicPr preferRelativeResize="0"/>
            <p:nvPr/>
          </p:nvPicPr>
          <p:blipFill rotWithShape="1">
            <a:blip r:embed="rId4">
              <a:alphaModFix/>
            </a:blip>
            <a:srcRect l="48316" r="41437" b="24744"/>
            <a:stretch/>
          </p:blipFill>
          <p:spPr>
            <a:xfrm>
              <a:off x="5589067" y="4624700"/>
              <a:ext cx="1131165" cy="208103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4" name="Google Shape;114;g333c5b56be4_0_12"/>
            <p:cNvPicPr preferRelativeResize="0"/>
            <p:nvPr/>
          </p:nvPicPr>
          <p:blipFill rotWithShape="1">
            <a:blip r:embed="rId4">
              <a:alphaModFix/>
            </a:blip>
            <a:srcRect l="77004" t="16240" r="6961" b="8503"/>
            <a:stretch/>
          </p:blipFill>
          <p:spPr>
            <a:xfrm>
              <a:off x="8476733" y="5081767"/>
              <a:ext cx="1770200" cy="208103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1" name="Google Shape;121;g333c5b56be4_0_12"/>
          <p:cNvSpPr txBox="1"/>
          <p:nvPr/>
        </p:nvSpPr>
        <p:spPr>
          <a:xfrm>
            <a:off x="3143700" y="100884"/>
            <a:ext cx="5904600" cy="5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dirty="0" err="1">
                <a:solidFill>
                  <a:srgbClr val="000000"/>
                </a:solidFill>
              </a:rPr>
              <a:t>Thank</a:t>
            </a:r>
            <a:r>
              <a:rPr lang="fr-FR" sz="3600" dirty="0">
                <a:solidFill>
                  <a:srgbClr val="000000"/>
                </a:solidFill>
              </a:rPr>
              <a:t> </a:t>
            </a:r>
            <a:r>
              <a:rPr lang="fr-FR" sz="2800" dirty="0" err="1">
                <a:solidFill>
                  <a:srgbClr val="000000"/>
                </a:solidFill>
              </a:rPr>
              <a:t>you</a:t>
            </a:r>
            <a:r>
              <a:rPr lang="fr-FR" sz="2800" dirty="0">
                <a:solidFill>
                  <a:srgbClr val="000000"/>
                </a:solidFill>
              </a:rPr>
              <a:t> /</a:t>
            </a:r>
            <a:r>
              <a:rPr lang="fr-FR" sz="3600" dirty="0">
                <a:solidFill>
                  <a:srgbClr val="000000"/>
                </a:solidFill>
              </a:rPr>
              <a:t> </a:t>
            </a:r>
            <a:r>
              <a:rPr lang="fr-FR" sz="2800" dirty="0" err="1">
                <a:solidFill>
                  <a:srgbClr val="000000"/>
                </a:solidFill>
              </a:rPr>
              <a:t>Acknowledgement</a:t>
            </a:r>
            <a:endParaRPr sz="3600" dirty="0">
              <a:solidFill>
                <a:srgbClr val="00000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13917F9-3B17-58FA-C540-D235245B0084}"/>
              </a:ext>
            </a:extLst>
          </p:cNvPr>
          <p:cNvSpPr txBox="1"/>
          <p:nvPr/>
        </p:nvSpPr>
        <p:spPr>
          <a:xfrm>
            <a:off x="2863745" y="6553394"/>
            <a:ext cx="6459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buNone/>
            </a:pPr>
            <a:r>
              <a:rPr lang="fr-FR" sz="1800" b="0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Name - Date - </a:t>
            </a:r>
            <a:r>
              <a:rPr lang="fr-FR" sz="1800" b="0" i="0" u="none" strike="noStrike" dirty="0" err="1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Laboratory</a:t>
            </a:r>
            <a:r>
              <a:rPr lang="fr-FR" sz="1800" b="0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fr-FR" sz="1800" b="0" i="0" u="none" strike="noStrike" dirty="0" err="1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Supervisor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</Words>
  <Application>Microsoft Office PowerPoint</Application>
  <PresentationFormat>Grand écran</PresentationFormat>
  <Paragraphs>7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Play</vt:lpstr>
      <vt:lpstr>Arial</vt:lpstr>
      <vt:lpstr>Thème Office</vt:lpstr>
      <vt:lpstr>Thesis title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Jade Mourgues</dc:creator>
  <cp:lastModifiedBy>Jade Mourgues</cp:lastModifiedBy>
  <cp:revision>2</cp:revision>
  <dcterms:created xsi:type="dcterms:W3CDTF">2025-01-16T13:39:00Z</dcterms:created>
  <dcterms:modified xsi:type="dcterms:W3CDTF">2025-03-31T12:34:40Z</dcterms:modified>
</cp:coreProperties>
</file>