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301b25a87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301b25a87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f301974c4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f301974c4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4301b25a87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4301b25a87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4301b25a87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4301b25a87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4301b25a87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4301b25a87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464147e2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464147e2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ctrTitle" idx="4294967295"/>
          </p:nvPr>
        </p:nvSpPr>
        <p:spPr>
          <a:xfrm>
            <a:off x="1143000" y="889250"/>
            <a:ext cx="6858000" cy="2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50"/>
              <a:buFont typeface="Arial"/>
              <a:buNone/>
            </a:pPr>
            <a:r>
              <a:rPr lang="en" sz="3909" b="1"/>
              <a:t>Title</a:t>
            </a:r>
            <a:endParaRPr sz="3909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50"/>
              <a:buFont typeface="Arial"/>
              <a:buNone/>
            </a:pPr>
            <a:endParaRPr sz="272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50"/>
              <a:buFont typeface="Arial"/>
              <a:buNone/>
            </a:pPr>
            <a:r>
              <a:rPr lang="en" sz="2000"/>
              <a:t>Name</a:t>
            </a:r>
            <a:endParaRPr sz="20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50"/>
              <a:buFont typeface="Arial"/>
              <a:buNone/>
            </a:pPr>
            <a:r>
              <a:rPr lang="en" sz="2000"/>
              <a:t>Laboratory</a:t>
            </a:r>
            <a:endParaRPr sz="29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50"/>
              <a:buFont typeface="Arial"/>
              <a:buNone/>
            </a:pPr>
            <a:r>
              <a:rPr lang="en" sz="2180"/>
              <a:t>Supervisor</a:t>
            </a:r>
            <a:endParaRPr sz="2180"/>
          </a:p>
        </p:txBody>
      </p:sp>
      <p:sp>
        <p:nvSpPr>
          <p:cNvPr id="61" name="Google Shape;61;p14"/>
          <p:cNvSpPr/>
          <p:nvPr/>
        </p:nvSpPr>
        <p:spPr>
          <a:xfrm>
            <a:off x="0" y="4732750"/>
            <a:ext cx="9144000" cy="4251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l="24235" r="12054" b="24744"/>
          <a:stretch/>
        </p:blipFill>
        <p:spPr>
          <a:xfrm>
            <a:off x="2568349" y="3570375"/>
            <a:ext cx="4341099" cy="1284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479452" cy="7312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2078550" y="4696500"/>
            <a:ext cx="4986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JED - 27th edition - April 24th &amp; 25th - Le Havre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5" name="Google Shape;65;p14"/>
          <p:cNvCxnSpPr/>
          <p:nvPr/>
        </p:nvCxnSpPr>
        <p:spPr>
          <a:xfrm>
            <a:off x="2925000" y="1929776"/>
            <a:ext cx="3294000" cy="0"/>
          </a:xfrm>
          <a:prstGeom prst="straightConnector1">
            <a:avLst/>
          </a:prstGeom>
          <a:noFill/>
          <a:ln w="28575" cap="flat" cmpd="sng">
            <a:solidFill>
              <a:srgbClr val="005F6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836825" y="0"/>
            <a:ext cx="2080800" cy="380400"/>
          </a:xfrm>
          <a:prstGeom prst="rect">
            <a:avLst/>
          </a:prstGeom>
          <a:solidFill>
            <a:srgbClr val="EA652B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Introduction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/>
          <p:nvPr/>
        </p:nvSpPr>
        <p:spPr>
          <a:xfrm>
            <a:off x="2917750" y="0"/>
            <a:ext cx="23712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Material &amp; Methods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5288875" y="0"/>
            <a:ext cx="20040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Results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subTitle" idx="4294967295"/>
          </p:nvPr>
        </p:nvSpPr>
        <p:spPr>
          <a:xfrm>
            <a:off x="107603" y="785822"/>
            <a:ext cx="88080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5F60"/>
              </a:buClr>
              <a:buSzPts val="2400"/>
              <a:buNone/>
            </a:pPr>
            <a:r>
              <a:rPr lang="en" sz="2400">
                <a:solidFill>
                  <a:srgbClr val="005F60"/>
                </a:solidFill>
                <a:latin typeface="Arial"/>
                <a:ea typeface="Arial"/>
                <a:cs typeface="Arial"/>
                <a:sym typeface="Arial"/>
              </a:rPr>
              <a:t>Subtitle</a:t>
            </a:r>
            <a:endParaRPr sz="2100">
              <a:solidFill>
                <a:srgbClr val="005F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199097" y="1364225"/>
            <a:ext cx="8379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00" y="0"/>
            <a:ext cx="769617" cy="380401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/>
          <p:nvPr/>
        </p:nvSpPr>
        <p:spPr>
          <a:xfrm>
            <a:off x="7292875" y="0"/>
            <a:ext cx="18510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Discussion</a:t>
            </a:r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/>
          <p:nvPr/>
        </p:nvSpPr>
        <p:spPr>
          <a:xfrm>
            <a:off x="880000" y="0"/>
            <a:ext cx="20505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Introduction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6"/>
          <p:cNvSpPr/>
          <p:nvPr/>
        </p:nvSpPr>
        <p:spPr>
          <a:xfrm>
            <a:off x="2917750" y="0"/>
            <a:ext cx="2371200" cy="380400"/>
          </a:xfrm>
          <a:prstGeom prst="rect">
            <a:avLst/>
          </a:prstGeom>
          <a:solidFill>
            <a:srgbClr val="EA652B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Material &amp; Methods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83" name="Google Shape;83;p16"/>
          <p:cNvSpPr/>
          <p:nvPr/>
        </p:nvSpPr>
        <p:spPr>
          <a:xfrm>
            <a:off x="5288875" y="0"/>
            <a:ext cx="20040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Results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6"/>
          <p:cNvSpPr txBox="1">
            <a:spLocks noGrp="1"/>
          </p:cNvSpPr>
          <p:nvPr>
            <p:ph type="subTitle" idx="4294967295"/>
          </p:nvPr>
        </p:nvSpPr>
        <p:spPr>
          <a:xfrm>
            <a:off x="107603" y="785822"/>
            <a:ext cx="88080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5F60"/>
              </a:buClr>
              <a:buSzPts val="2400"/>
              <a:buNone/>
            </a:pPr>
            <a:r>
              <a:rPr lang="en" sz="2400">
                <a:solidFill>
                  <a:srgbClr val="005F60"/>
                </a:solidFill>
                <a:latin typeface="Arial"/>
                <a:ea typeface="Arial"/>
                <a:cs typeface="Arial"/>
                <a:sym typeface="Arial"/>
              </a:rPr>
              <a:t>Subtitle</a:t>
            </a:r>
            <a:endParaRPr sz="2100">
              <a:solidFill>
                <a:srgbClr val="005F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199097" y="1364225"/>
            <a:ext cx="8379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00" y="0"/>
            <a:ext cx="769617" cy="380401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6"/>
          <p:cNvSpPr/>
          <p:nvPr/>
        </p:nvSpPr>
        <p:spPr>
          <a:xfrm>
            <a:off x="7292875" y="0"/>
            <a:ext cx="18510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Discussion</a:t>
            </a:r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/>
          <p:nvPr/>
        </p:nvSpPr>
        <p:spPr>
          <a:xfrm>
            <a:off x="2917750" y="0"/>
            <a:ext cx="23712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Material &amp; Methods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7292875" y="0"/>
            <a:ext cx="18510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Discussion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subTitle" idx="4294967295"/>
          </p:nvPr>
        </p:nvSpPr>
        <p:spPr>
          <a:xfrm>
            <a:off x="107603" y="785822"/>
            <a:ext cx="88080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5F60"/>
              </a:buClr>
              <a:buSzPts val="2400"/>
              <a:buNone/>
            </a:pPr>
            <a:r>
              <a:rPr lang="en" sz="2400">
                <a:solidFill>
                  <a:srgbClr val="005F60"/>
                </a:solidFill>
                <a:latin typeface="Arial"/>
                <a:ea typeface="Arial"/>
                <a:cs typeface="Arial"/>
                <a:sym typeface="Arial"/>
              </a:rPr>
              <a:t>Subtitle</a:t>
            </a:r>
            <a:endParaRPr sz="2100">
              <a:solidFill>
                <a:srgbClr val="005F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199097" y="1364225"/>
            <a:ext cx="8379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96" name="Google Shape;96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00" y="0"/>
            <a:ext cx="769617" cy="38040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7"/>
          <p:cNvSpPr/>
          <p:nvPr/>
        </p:nvSpPr>
        <p:spPr>
          <a:xfrm>
            <a:off x="5288875" y="0"/>
            <a:ext cx="2004000" cy="380400"/>
          </a:xfrm>
          <a:prstGeom prst="rect">
            <a:avLst/>
          </a:prstGeom>
          <a:solidFill>
            <a:srgbClr val="EA652B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Results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7"/>
          <p:cNvSpPr/>
          <p:nvPr/>
        </p:nvSpPr>
        <p:spPr>
          <a:xfrm>
            <a:off x="880000" y="0"/>
            <a:ext cx="20505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Introduction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/>
          <p:nvPr/>
        </p:nvSpPr>
        <p:spPr>
          <a:xfrm>
            <a:off x="2917750" y="0"/>
            <a:ext cx="23712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Material &amp; Methods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7292875" y="0"/>
            <a:ext cx="1851000" cy="380400"/>
          </a:xfrm>
          <a:prstGeom prst="rect">
            <a:avLst/>
          </a:prstGeom>
          <a:solidFill>
            <a:srgbClr val="EA652B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Discussion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05" name="Google Shape;105;p18"/>
          <p:cNvSpPr txBox="1">
            <a:spLocks noGrp="1"/>
          </p:cNvSpPr>
          <p:nvPr>
            <p:ph type="subTitle" idx="4294967295"/>
          </p:nvPr>
        </p:nvSpPr>
        <p:spPr>
          <a:xfrm>
            <a:off x="107603" y="785822"/>
            <a:ext cx="88080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5F60"/>
              </a:buClr>
              <a:buSzPts val="2400"/>
              <a:buNone/>
            </a:pPr>
            <a:r>
              <a:rPr lang="en" sz="2400" dirty="0">
                <a:solidFill>
                  <a:srgbClr val="005F60"/>
                </a:solidFill>
                <a:latin typeface="Arial"/>
                <a:ea typeface="Arial"/>
                <a:cs typeface="Arial"/>
                <a:sym typeface="Arial"/>
              </a:rPr>
              <a:t>Subtitle</a:t>
            </a:r>
            <a:endParaRPr sz="2100" dirty="0">
              <a:solidFill>
                <a:srgbClr val="005F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 txBox="1"/>
          <p:nvPr/>
        </p:nvSpPr>
        <p:spPr>
          <a:xfrm>
            <a:off x="199097" y="1364225"/>
            <a:ext cx="837900" cy="5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</a:t>
            </a:r>
            <a:endParaRPr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107" name="Google Shape;10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200" y="0"/>
            <a:ext cx="769617" cy="38040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8"/>
          <p:cNvSpPr/>
          <p:nvPr/>
        </p:nvSpPr>
        <p:spPr>
          <a:xfrm>
            <a:off x="5288875" y="0"/>
            <a:ext cx="20040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Results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8"/>
          <p:cNvSpPr/>
          <p:nvPr/>
        </p:nvSpPr>
        <p:spPr>
          <a:xfrm>
            <a:off x="880000" y="0"/>
            <a:ext cx="2050500" cy="3804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SzPts val="2400"/>
              <a:buNone/>
            </a:pPr>
            <a:r>
              <a:rPr lang="en" sz="1800" dirty="0">
                <a:solidFill>
                  <a:schemeClr val="lt1"/>
                </a:solidFill>
              </a:rPr>
              <a:t>Introduction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/>
        </p:nvSpPr>
        <p:spPr>
          <a:xfrm>
            <a:off x="1619200" y="140616"/>
            <a:ext cx="59046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</a:rPr>
              <a:t>Thank</a:t>
            </a:r>
            <a:r>
              <a:rPr lang="en" sz="3200" dirty="0">
                <a:solidFill>
                  <a:srgbClr val="000000"/>
                </a:solidFill>
              </a:rPr>
              <a:t> </a:t>
            </a:r>
            <a:r>
              <a:rPr lang="en" sz="2400" dirty="0">
                <a:solidFill>
                  <a:schemeClr val="dk1"/>
                </a:solidFill>
              </a:rPr>
              <a:t>you /</a:t>
            </a:r>
            <a:r>
              <a:rPr lang="en" sz="3200" dirty="0">
                <a:solidFill>
                  <a:srgbClr val="000000"/>
                </a:solidFill>
              </a:rPr>
              <a:t> </a:t>
            </a:r>
            <a:r>
              <a:rPr lang="en" sz="2400" dirty="0">
                <a:solidFill>
                  <a:schemeClr val="dk1"/>
                </a:solidFill>
              </a:rPr>
              <a:t>Acknowledgement</a:t>
            </a:r>
            <a:endParaRPr sz="3200" dirty="0">
              <a:solidFill>
                <a:srgbClr val="000000"/>
              </a:solidFill>
            </a:endParaRPr>
          </a:p>
        </p:txBody>
      </p:sp>
      <p:cxnSp>
        <p:nvCxnSpPr>
          <p:cNvPr id="115" name="Google Shape;115;p19"/>
          <p:cNvCxnSpPr/>
          <p:nvPr/>
        </p:nvCxnSpPr>
        <p:spPr>
          <a:xfrm rot="10800000" flipH="1">
            <a:off x="-6050" y="753952"/>
            <a:ext cx="9155100" cy="38400"/>
          </a:xfrm>
          <a:prstGeom prst="straightConnector1">
            <a:avLst/>
          </a:prstGeom>
          <a:noFill/>
          <a:ln w="28575" cap="flat" cmpd="sng">
            <a:solidFill>
              <a:srgbClr val="005F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6" name="Google Shape;116;p19"/>
          <p:cNvSpPr/>
          <p:nvPr/>
        </p:nvSpPr>
        <p:spPr>
          <a:xfrm>
            <a:off x="0" y="4732750"/>
            <a:ext cx="9144000" cy="425100"/>
          </a:xfrm>
          <a:prstGeom prst="rect">
            <a:avLst/>
          </a:prstGeom>
          <a:solidFill>
            <a:srgbClr val="005F6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p19"/>
          <p:cNvPicPr preferRelativeResize="0"/>
          <p:nvPr/>
        </p:nvPicPr>
        <p:blipFill rotWithShape="1">
          <a:blip r:embed="rId3">
            <a:alphaModFix/>
          </a:blip>
          <a:srcRect l="24235" r="12054" b="24744"/>
          <a:stretch/>
        </p:blipFill>
        <p:spPr>
          <a:xfrm>
            <a:off x="2568349" y="3570375"/>
            <a:ext cx="4341099" cy="1284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975" y="3847350"/>
            <a:ext cx="1720277" cy="85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 txBox="1"/>
          <p:nvPr/>
        </p:nvSpPr>
        <p:spPr>
          <a:xfrm>
            <a:off x="2078050" y="4714450"/>
            <a:ext cx="4986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JED - 27th edition - April 24th &amp; 25th - Le Havre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Affichage à l'écran (16:9)</PresentationFormat>
  <Paragraphs>32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Simple Light</vt:lpstr>
      <vt:lpstr>Title  Name Laboratory Supervisor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Jade Mourgues</cp:lastModifiedBy>
  <cp:revision>1</cp:revision>
  <dcterms:modified xsi:type="dcterms:W3CDTF">2025-03-31T12:31:29Z</dcterms:modified>
</cp:coreProperties>
</file>